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7104380" cy="10234930"/>
  <p:custDataLst>
    <p:tags r:id="rId8"/>
  </p:custDataLst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7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76" y="120"/>
      </p:cViewPr>
      <p:guideLst>
        <p:guide orient="horz" pos="2160"/>
        <p:guide pos="289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3.xml"/><Relationship Id="rId7" Type="http://schemas.openxmlformats.org/officeDocument/2006/relationships/tableStyles" Target="tableStyles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C70F32-97B9-47FB-9DF5-7F135C714BB8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52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3" name="备注占位符 4"/>
          <p:cNvSpPr>
            <a:spLocks noGrp="1" noChangeArrowheads="1"/>
          </p:cNvSpPr>
          <p:nvPr>
            <p:ph type="body" sz="quarter" idx="4294967295"/>
          </p:nvPr>
        </p:nvSpPr>
        <p:spPr bwMode="auto">
          <a:xfrm>
            <a:off x="711200" y="4926013"/>
            <a:ext cx="5683250" cy="40290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3" cy="5127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buNone/>
            </a:pPr>
            <a:fld id="{9A0DB2DC-4C9A-4742-B13C-FB6460FD3503}" type="slidenum">
              <a:rPr lang="zh-CN" altLang="en-US" sz="1200" dirty="0"/>
            </a:fld>
            <a:endParaRPr lang="zh-CN" altLang="en-US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幻灯片图像占位符 1"/>
          <p:cNvSpPr>
            <a:spLocks noGrp="1" noRot="1" noTextEdit="1"/>
          </p:cNvSpPr>
          <p:nvPr>
            <p:ph type="sldImg"/>
          </p:nvPr>
        </p:nvSpPr>
        <p:spPr>
          <a:ln>
            <a:miter lim="800000"/>
          </a:ln>
        </p:spPr>
      </p:sp>
      <p:sp>
        <p:nvSpPr>
          <p:cNvPr id="4099" name="文本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p>
            <a:pPr lvl="0" eaLnBrk="1" hangingPunct="1"/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56988E-37EB-436A-A4BA-7FB56A2D5103}" type="datetimeFigureOut">
              <a:rPr kumimoji="0" lang="zh-CN" altLang="en-US" sz="1200" b="0" i="0" u="none" strike="noStrike" kern="1200" cap="none" spc="0" normalizeH="0" baseline="0" noProof="1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zh-CN" altLang="en-US" dirty="0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宋体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文本框 4"/>
          <p:cNvSpPr txBox="1"/>
          <p:nvPr/>
        </p:nvSpPr>
        <p:spPr>
          <a:xfrm>
            <a:off x="203200" y="259080"/>
            <a:ext cx="11711305" cy="23749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明光通用机场及配套设施工程规划设计方案公示</a:t>
            </a:r>
            <a:endParaRPr lang="zh-CN" altLang="en-US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2388" y="993775"/>
            <a:ext cx="12087225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2" name="文本框 6"/>
          <p:cNvSpPr txBox="1">
            <a:spLocks noChangeArrowheads="1"/>
          </p:cNvSpPr>
          <p:nvPr/>
        </p:nvSpPr>
        <p:spPr bwMode="auto">
          <a:xfrm>
            <a:off x="58738" y="798830"/>
            <a:ext cx="5892800" cy="199961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项目位于苏巷镇吉庄村，总用地面积490.54亩，其中航站区用地79.64亩，飞行区410.9亩。总建筑面积21690.47平方米，其中地上21455.62平方米，地下590.01平方米。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航站区容积率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0.41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，建筑密度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21.34%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，绿地率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35.88%</a:t>
            </a:r>
            <a:r>
              <a:rPr kumimoji="0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根据《中华人民共和国城乡规划法》、《中华人民共和国行政许可法》等规定，现将项目规划设计方案进行公示，公开征询意见。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若公示期间无异议，我局视为认可，并将按照法律法规办理相关后续手续。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明光市自然资源和规划局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2023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年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月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30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日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                                     </a:t>
            </a: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                                                                                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sp>
        <p:nvSpPr>
          <p:cNvPr id="2053" name="文本框 7"/>
          <p:cNvSpPr txBox="1">
            <a:spLocks noChangeArrowheads="1"/>
          </p:cNvSpPr>
          <p:nvPr/>
        </p:nvSpPr>
        <p:spPr bwMode="auto">
          <a:xfrm>
            <a:off x="6032500" y="799465"/>
            <a:ext cx="5956300" cy="20447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R="0" lvl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defRPr/>
            </a:pP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公示时间：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2023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年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3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月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30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日至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2023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年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4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月</a:t>
            </a:r>
            <a:r>
              <a:rPr lang="en-US" altLang="zh-CN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5</a:t>
            </a: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日。   </a:t>
            </a:r>
            <a:endParaRPr kumimoji="0" lang="zh-CN" alt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1100" noProof="0" dirty="0">
                <a:ln>
                  <a:noFill/>
                </a:ln>
                <a:effectLst/>
                <a:uLnTx/>
                <a:uFillTx/>
                <a:latin typeface="+mn-ea"/>
                <a:ea typeface="+mn-ea"/>
                <a:sym typeface="+mn-ea"/>
              </a:rPr>
              <a:t>公示地点：明光市人民政府网站（政府信息公开）及项目建设地点醒目位置。  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公示说明：该公示内容主要项目的总平面示意图和效果图。图上所展示的建筑外轮廓线及细部以《建筑工程规划许可证》核发内容为准。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R="0" lvl="0" algn="l" defTabSz="914400" rtl="0" eaLnBrk="1" fontAlgn="base" latinLnBrk="0" hangingPunct="1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意见反馈方式：</a:t>
            </a:r>
            <a:endParaRPr kumimoji="0" lang="en-US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信函反馈意见，请邮寄至明光市人防大楼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楼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6-6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室国土</a:t>
            </a:r>
            <a:r>
              <a:rPr kumimoji="0" lang="zh-CN" altLang="en-US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空间利用股</a:t>
            </a: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。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电子信箱：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mg8022205@126.com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  <a:p>
            <a:pPr marL="228600" marR="0" lvl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ea"/>
              <a:buAutoNum type="circleNumDbPlain"/>
              <a:defRPr/>
            </a:pPr>
            <a:r>
              <a:rPr kumimoji="0" lang="zh-CN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电话：</a:t>
            </a:r>
            <a:r>
              <a:rPr kumimoji="0" lang="en-US" altLang="zh-CN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ea"/>
                <a:ea typeface="+mn-ea"/>
                <a:cs typeface="+mn-cs"/>
              </a:rPr>
              <a:t>0550-8022205</a:t>
            </a:r>
            <a:endParaRPr kumimoji="0" lang="zh-CN" altLang="zh-CN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ea"/>
              <a:ea typeface="+mn-ea"/>
              <a:cs typeface="+mn-cs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49213" y="2819400"/>
            <a:ext cx="1208881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6000750" y="2800350"/>
            <a:ext cx="0" cy="40147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80" name="文本框 12"/>
          <p:cNvSpPr txBox="1"/>
          <p:nvPr/>
        </p:nvSpPr>
        <p:spPr>
          <a:xfrm>
            <a:off x="4594225" y="6569075"/>
            <a:ext cx="1438275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规划总平面示意图</a:t>
            </a:r>
            <a:endParaRPr lang="zh-CN" altLang="en-US" sz="1200" dirty="0"/>
          </a:p>
        </p:txBody>
      </p:sp>
      <p:sp>
        <p:nvSpPr>
          <p:cNvPr id="3081" name="文本框 13"/>
          <p:cNvSpPr txBox="1"/>
          <p:nvPr/>
        </p:nvSpPr>
        <p:spPr>
          <a:xfrm>
            <a:off x="10783888" y="6569075"/>
            <a:ext cx="1314450" cy="276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200" dirty="0"/>
              <a:t>规划效果示意图</a:t>
            </a:r>
            <a:endParaRPr lang="zh-CN" altLang="en-US" sz="1200" dirty="0"/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2385" y="2840990"/>
            <a:ext cx="5936615" cy="40163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951855" y="2821305"/>
            <a:ext cx="6186805" cy="40106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PP_MARK_KEY" val="ebdb46ee-5ac2-4e3c-a915-1d050a05068c"/>
  <p:tag name="COMMONDATA" val="eyJoZGlkIjoiNTFlZGI2M2ZlYjFmZjE4MTMzZmI4ZmY3YjBhN2Y4OD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624</Words>
  <Application>WPS 演示</Application>
  <PresentationFormat>宽屏</PresentationFormat>
  <Paragraphs>22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宋体</vt:lpstr>
      <vt:lpstr>Wingdings</vt:lpstr>
      <vt:lpstr>Calibri</vt:lpstr>
      <vt:lpstr>Calibri Light</vt:lpstr>
      <vt:lpstr>微软雅黑</vt:lpstr>
      <vt:lpstr>Arial Unicode MS</vt:lpstr>
      <vt:lpstr>Office 主题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lenovo05</dc:creator>
  <cp:lastModifiedBy>秦时明月</cp:lastModifiedBy>
  <cp:revision>41</cp:revision>
  <dcterms:created xsi:type="dcterms:W3CDTF">2017-11-14T01:13:00Z</dcterms:created>
  <dcterms:modified xsi:type="dcterms:W3CDTF">2023-03-30T02:21:18Z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158BF395C8F14CC49EA8913C86C3B48D</vt:lpwstr>
  </property>
  <property fmtid="{D5CDD505-2E9C-101B-9397-08002B2CF9AE}" pid="4" name="commondata">
    <vt:lpwstr>eyJoZGlkIjoiN2NlNmI1ZmFlMmU1MDM0ODZmNTQ2YzQ4MjljOWZhZTcifQ==</vt:lpwstr>
  </property>
</Properties>
</file>